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5DA448D-563F-4FE7-8B01-1CC431ACC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A664FB0-5618-466A-9FC6-DB8326CA4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DCE92DB-5D29-4A77-8B4E-8023D8A5D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AE61136-D746-4411-96C8-5483B076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BF091D8F-C368-4ABA-85E4-A0980AFA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0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8573ADB-57E0-495E-8525-BB860A79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E202A6D6-5407-4443-82B7-52537839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5EB43BC-BFFC-44AD-85EA-64107A42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C5A2C5A-2D82-4E00-AF27-657BF7E2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B163B97-45FB-44B8-8A45-B353272D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41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4BABF2DC-8328-4ABE-B0DB-FCA6A4A90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DB622A58-84AB-47AB-8EB7-F1A708D27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F3465C2-CD6C-47E9-8218-CE2EDBB0B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4F9C4C5D-E53A-4EFE-81CD-03E7ABC7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80A56532-DB1E-467E-8EB1-F5DDA677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14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753CD1C-AE97-44BF-85FE-3ADE7FB5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32E5BE9-E08A-454F-8C71-A838D1B8B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ACAC70F-9EC2-4743-8AF5-9A9BB63E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CD03BB07-94AC-4FA9-9EC6-550FE56B7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52BE52E-7C83-4BF4-B047-04925ED5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599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62AB083-E5F3-4C29-AF99-29C7E35A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F475F5A9-1AFF-4DA8-9C0F-F2D2E7C6E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220FC86-C9D6-45A8-BE63-8F3C1EA9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C133271D-8BE5-4EB3-9101-80765323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8D3CA3E3-1EE9-463B-89F4-D8971D4A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17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4687922-2B7E-41DE-9F60-89027118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0E77972-DB9D-4EBC-B70B-6BDA34219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3A2C1282-5315-488F-90D7-ED5D564D2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402DF02-7ED4-4996-BE38-52619D0A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CD64E95-0DEA-48B3-B117-3C5AA4E5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CF4F0ED-355B-4949-9AC5-A2148D55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6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D432F9F-5B32-4198-BCC7-23FD9E3A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B501E171-524C-4554-A256-34DB8E8AC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EF936F2C-B039-4EE9-888C-001D30BB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5072FC75-3E4D-4FC5-9EEB-CD197DF57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8BBA162E-F137-4B21-A781-C8DC7474A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F5F03E0C-7364-4AC6-BB37-2F5B91DD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E9D12358-3CF6-4F91-B2FF-B11F52AF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361D959E-DBD1-4EAE-9D1A-DA204D30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16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A1F13D7-8632-4D2A-B5D8-27FEA11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827E0CFF-EB94-451B-9735-1FD84CD1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8BD5CC6-926F-4530-868C-004F4EAC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6C68CB15-4668-4A87-882F-C5D228DB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30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37292DAF-CDA7-4030-AD79-E6CC69BC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A224F195-BDC2-4425-B220-EEE839CF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C1B6F0FB-9945-4A2C-9622-19E9F124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52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EA348F1-C80C-4A3F-B8BE-48B89183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1C544DD-24E3-41E4-95FA-B9983A7E7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A0FC9C1-A163-444F-9661-96BB86423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D1C14B8E-2B9C-4358-8F45-44929A19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030030C5-66AF-432F-A7E0-0B790BCF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0590AE86-4F8D-4594-8E95-61602AEA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41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9197D31-BA3A-4B14-80E6-3095783F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8531C6D0-F129-4647-BB66-094528275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57B6496F-A84B-4EF1-AC3D-31C57BEE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9D614C68-9868-4C65-B841-EF7F011B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69A0C674-7E37-4E06-8DA4-BECDFF23D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937AF99-DFCB-427D-80C0-136D7BAE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78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7093CFF1-E557-478E-928F-03196E3D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42F33F7C-263A-4C11-A7B8-35C230627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60EEF208-A232-4AA3-BF7A-D5392347A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92C3E-A046-4CFF-90E5-56A087BF927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55E6755-2B0F-4B51-882E-7E18ECDE9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E83E5D9-BB6C-4D98-981C-D10458066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F4BA-BE26-4419-BDAB-BDA23121E3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68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09FF3F03-6CB0-4846-88C5-BFC7F542C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20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91DFBD13-A9B4-4F7C-BF04-9358654BD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Ex's &amp; Oh's - finalul melodiei cu rasete">
            <a:hlinkClick r:id="" action="ppaction://media"/>
            <a:extLst>
              <a:ext uri="{FF2B5EF4-FFF2-40B4-BE49-F238E27FC236}">
                <a16:creationId xmlns:a16="http://schemas.microsoft.com/office/drawing/2014/main" id="{1F18C1A2-9B06-4488-BFD0-93FBA2E89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5317" y="62266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1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7446273D-3184-4F38-8FD7-A01499438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877"/>
            <a:ext cx="12192000" cy="6991877"/>
          </a:xfrm>
          <a:prstGeom prst="rect">
            <a:avLst/>
          </a:prstGeom>
        </p:spPr>
      </p:pic>
      <p:pic>
        <p:nvPicPr>
          <p:cNvPr id="6" name="Ex s and Oh s - Primii 3">
            <a:hlinkClick r:id="" action="ppaction://media"/>
            <a:extLst>
              <a:ext uri="{FF2B5EF4-FFF2-40B4-BE49-F238E27FC236}">
                <a16:creationId xmlns:a16="http://schemas.microsoft.com/office/drawing/2014/main" id="{E59F3E35-653C-48BA-8661-EAE12BD45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5861" y="62450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7A4B2643-ECAE-4C1B-9838-25D9D71CB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Ex's &amp; Oh's  - One Two Three...They re gonna run back to me">
            <a:hlinkClick r:id="" action="ppaction://media"/>
            <a:extLst>
              <a:ext uri="{FF2B5EF4-FFF2-40B4-BE49-F238E27FC236}">
                <a16:creationId xmlns:a16="http://schemas.microsoft.com/office/drawing/2014/main" id="{A1B5E413-EAB5-4AEA-8B23-A6B4C981D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7394" y="61914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30788A6-65A3-46E1-840A-8F0C84D93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agine 5" descr="O imagine care conține text&#10;&#10;Descriere generată automat">
            <a:extLst>
              <a:ext uri="{FF2B5EF4-FFF2-40B4-BE49-F238E27FC236}">
                <a16:creationId xmlns:a16="http://schemas.microsoft.com/office/drawing/2014/main" id="{57C02588-71B7-4FC7-967D-5F797E8D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2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ine 4" descr="O imagine care conține persoană, celular, telefon, femeie&#10;&#10;Descriere generată automat">
            <a:extLst>
              <a:ext uri="{FF2B5EF4-FFF2-40B4-BE49-F238E27FC236}">
                <a16:creationId xmlns:a16="http://schemas.microsoft.com/office/drawing/2014/main" id="{1F0829B3-C1BF-42BB-ABED-A027DA614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Ex's &amp; Oh's - refrenul-[AudioTrimmer.com]">
            <a:hlinkClick r:id="" action="ppaction://media"/>
            <a:extLst>
              <a:ext uri="{FF2B5EF4-FFF2-40B4-BE49-F238E27FC236}">
                <a16:creationId xmlns:a16="http://schemas.microsoft.com/office/drawing/2014/main" id="{3838E154-D62F-45DF-A850-CC1D7F2292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6186" y="62267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BC5AAF26-D73A-471F-A970-6FC28E2E4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9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7A4E752-09F6-4B34-98E1-911ADC6AA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They re gonna run back to me climbing on the mountains - lung">
            <a:hlinkClick r:id="" action="ppaction://media"/>
            <a:extLst>
              <a:ext uri="{FF2B5EF4-FFF2-40B4-BE49-F238E27FC236}">
                <a16:creationId xmlns:a16="http://schemas.microsoft.com/office/drawing/2014/main" id="{AD2C7D35-A904-49C1-9AB4-925209ADA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2564" y="62354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5442DE-4B2E-4F52-A737-A0BEC93A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D5F56FA6-1F1D-491B-AE47-0B4B74D5D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2C75C50C-6ABA-45AB-A037-CEF92ECA5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36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Ecran lat</PresentationFormat>
  <Paragraphs>0</Paragraphs>
  <Slides>10</Slides>
  <Notes>0</Notes>
  <HiddenSlides>0</HiddenSlides>
  <MMClips>5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Temă Office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Octav Dafinoiu</dc:creator>
  <cp:lastModifiedBy>Octav Dafinoiu</cp:lastModifiedBy>
  <cp:revision>17</cp:revision>
  <dcterms:created xsi:type="dcterms:W3CDTF">2020-11-20T02:09:22Z</dcterms:created>
  <dcterms:modified xsi:type="dcterms:W3CDTF">2020-11-20T03:36:17Z</dcterms:modified>
</cp:coreProperties>
</file>